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0D37F45-3FF4-4D49-9F27-020088F32115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Data Analysis</a:t>
            </a:r>
          </a:p>
        </p:txBody>
      </p:sp>
      <p:pic>
        <p:nvPicPr>
          <p:cNvPr id="34" name="Picture 33" descr="A close up of abstract drawing of downtown buildings">
            <a:extLst>
              <a:ext uri="{FF2B5EF4-FFF2-40B4-BE49-F238E27FC236}">
                <a16:creationId xmlns:a16="http://schemas.microsoft.com/office/drawing/2014/main" id="{C82F6578-4B05-488C-8DEA-8AC587A8F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4" t="9091" r="18131" b="1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100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en-IE" sz="1600" b="0" i="0">
                <a:solidFill>
                  <a:srgbClr val="FEFFFF"/>
                </a:solidFill>
                <a:effectLst/>
                <a:latin typeface="Arial" panose="020B0604020202020204" pitchFamily="34" charset="0"/>
              </a:rPr>
              <a:t>Student Alcohol Consumption</a:t>
            </a:r>
            <a:endParaRPr lang="en-US" sz="160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78633-4FD5-4548-BCDB-4CE098B02E07}"/>
              </a:ext>
            </a:extLst>
          </p:cNvPr>
          <p:cNvSpPr txBox="1"/>
          <p:nvPr/>
        </p:nvSpPr>
        <p:spPr>
          <a:xfrm>
            <a:off x="540279" y="6337184"/>
            <a:ext cx="37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E">
                <a:solidFill>
                  <a:schemeClr val="bg1"/>
                </a:solidFill>
              </a:rPr>
              <a:t>Piotr Wojciechowski – X00152561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How much alcohol is consumed by secondary school students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2F6122A-D7E6-470D-A563-B03D4F06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IE" dirty="0"/>
              <a:t>No student said that they don’t consume any alcohol during the week</a:t>
            </a:r>
          </a:p>
          <a:p>
            <a:r>
              <a:rPr lang="en-IE" dirty="0"/>
              <a:t>On average students consume a little alcohol (1) on workdays</a:t>
            </a:r>
          </a:p>
          <a:p>
            <a:r>
              <a:rPr lang="en-IE" dirty="0"/>
              <a:t>During the weekend the average goes up to 2</a:t>
            </a:r>
          </a:p>
          <a:p>
            <a:r>
              <a:rPr lang="en-IE" dirty="0"/>
              <a:t>Students tend to be more responsible when they know they have school</a:t>
            </a:r>
          </a:p>
        </p:txBody>
      </p:sp>
      <p:pic>
        <p:nvPicPr>
          <p:cNvPr id="1026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32C9B1-8165-47D3-AF8E-B1EA7EE7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076566"/>
            <a:ext cx="3394925" cy="43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D01367B-8A70-4A61-A637-89C77A13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8194" y="1085698"/>
            <a:ext cx="3394926" cy="436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DB1BB-68BB-421E-868F-6C5717D9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740" y="3494784"/>
            <a:ext cx="9888278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/>
              <a:t>Alcohol consumption levels based on age - workdays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3C791E5F-A9BD-4C3D-B15E-931F27F6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740" y="4005944"/>
            <a:ext cx="9679500" cy="2598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During the workdays both sexes from ages 15-17 consume a small amount of alcohol.</a:t>
            </a:r>
          </a:p>
          <a:p>
            <a:r>
              <a:rPr lang="en-US" dirty="0"/>
              <a:t>After the legal drinking age, the amount spikes up probably because they can legally buy alcohol.</a:t>
            </a:r>
          </a:p>
          <a:p>
            <a:r>
              <a:rPr lang="en-US" dirty="0"/>
              <a:t>Some males fail their classes and must continue studying, this seems to lead to a lot of alcohol usage.</a:t>
            </a:r>
          </a:p>
          <a:p>
            <a:r>
              <a:rPr lang="en-US" dirty="0"/>
              <a:t>While some of the females also had to continue their studies, they consumed a lot less alcohol compared to males.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DA3DF6C-A8D4-456F-BA85-9B9A1F48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740" y="279486"/>
            <a:ext cx="4657060" cy="29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168B229-4D73-433B-9084-D3227453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9560" y="254020"/>
            <a:ext cx="4253680" cy="29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7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5DC5-35BA-4664-9C44-4DD9575B9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24" y="3727498"/>
            <a:ext cx="9054036" cy="744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500" dirty="0"/>
              <a:t>Alcohol consumption levels based on age - weekends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EF6C-D6FC-4610-9AE6-6A081A01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924" y="4471663"/>
            <a:ext cx="9054036" cy="2088626"/>
          </a:xfrm>
        </p:spPr>
        <p:txBody>
          <a:bodyPr>
            <a:normAutofit/>
          </a:bodyPr>
          <a:lstStyle/>
          <a:p>
            <a:r>
              <a:rPr lang="en-IE" dirty="0"/>
              <a:t>In both groups students are drinking more alcohol on the weekends even at younger ages.</a:t>
            </a:r>
          </a:p>
          <a:p>
            <a:r>
              <a:rPr lang="en-IE" dirty="0"/>
              <a:t>Male students have a higher average when drinking alcohol.</a:t>
            </a:r>
          </a:p>
          <a:p>
            <a:r>
              <a:rPr lang="en-IE" dirty="0"/>
              <a:t>Student’s under legal age consume more alcohol than those over the legal drinking 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35C36E-8544-4339-9694-31E979069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8" b="2"/>
          <a:stretch/>
        </p:blipFill>
        <p:spPr bwMode="auto">
          <a:xfrm>
            <a:off x="6523942" y="194744"/>
            <a:ext cx="4080963" cy="31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AC01D7-A89A-435D-B788-BB921CB13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06" y="194744"/>
            <a:ext cx="4392353" cy="313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4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D1478-57CC-4A39-BF53-15D83635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/>
              <a:t>Does alcohol consumption affect your grades in school - overview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7B4A0-764A-43C8-9DD5-7B9C47BDD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IE" dirty="0"/>
              <a:t>Data is congregated on a very low level of alcohol usage in the top left graph.</a:t>
            </a:r>
          </a:p>
          <a:p>
            <a:r>
              <a:rPr lang="en-IE" dirty="0"/>
              <a:t>Majority of students tend to score above average.</a:t>
            </a:r>
          </a:p>
          <a:p>
            <a:r>
              <a:rPr lang="en-IE" dirty="0"/>
              <a:t>Students who consume more alcohol on workdays have score’s slightly lower than others.</a:t>
            </a:r>
          </a:p>
          <a:p>
            <a:r>
              <a:rPr lang="en-IE" dirty="0"/>
              <a:t>Highest grade achieved was 20</a:t>
            </a:r>
          </a:p>
          <a:p>
            <a:r>
              <a:rPr lang="en-IE" dirty="0"/>
              <a:t>Students who drink less achieve better results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DC7B17-24FB-4DC5-A282-B12AB469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5349" y="318634"/>
            <a:ext cx="5475663" cy="30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0E945F-A095-4EA0-A308-9D33E2D0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222" y="3508529"/>
            <a:ext cx="5612790" cy="3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8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BBEF1-DA3B-4EC6-99F2-55B1E64D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154" y="400478"/>
            <a:ext cx="3352800" cy="24087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300" dirty="0"/>
              <a:t>Which group of students are inclined to score more in their final grade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0112426E-A464-4E1D-BB43-400770A57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172" y="4910667"/>
            <a:ext cx="10123040" cy="16568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Does who love to drink score much less compared to the number of those who spend their weekdays sober</a:t>
            </a:r>
          </a:p>
          <a:p>
            <a:r>
              <a:rPr lang="en-US" dirty="0"/>
              <a:t>Final grade ends up significantly lower (17.5) for those who drink a lot.</a:t>
            </a:r>
          </a:p>
          <a:p>
            <a:r>
              <a:rPr lang="en-IE" dirty="0"/>
              <a:t>The Pearson correlation is -0.05</a:t>
            </a:r>
          </a:p>
          <a:p>
            <a:r>
              <a:rPr lang="en-IE" dirty="0"/>
              <a:t>The p-value for it is 0.29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B8D9EA-45F3-4A7A-B136-8F9519D2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017" y="400478"/>
            <a:ext cx="7904092" cy="427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44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DA486-FA25-4902-BD8E-3AABF278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240" y="411479"/>
            <a:ext cx="2886753" cy="16594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E" sz="2300" dirty="0"/>
              <a:t>Which group of students are inclined to score more in their final grade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83B5-AB9B-433C-9B59-0487BA4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35" y="4967509"/>
            <a:ext cx="6631265" cy="1479012"/>
          </a:xfrm>
        </p:spPr>
        <p:txBody>
          <a:bodyPr>
            <a:normAutofit/>
          </a:bodyPr>
          <a:lstStyle/>
          <a:p>
            <a:r>
              <a:rPr lang="en-IE" dirty="0"/>
              <a:t>Weekend alcohol consumption has no big effect on the grade.</a:t>
            </a:r>
          </a:p>
          <a:p>
            <a:r>
              <a:rPr lang="en-IE" dirty="0"/>
              <a:t>The Pearson correlation is -0.05</a:t>
            </a:r>
          </a:p>
          <a:p>
            <a:r>
              <a:rPr lang="en-IE" dirty="0"/>
              <a:t>The p-value for it is 0.3</a:t>
            </a:r>
          </a:p>
          <a:p>
            <a:endParaRPr lang="en-I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229B8B-E110-4004-A645-375EBDF3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89" y="411479"/>
            <a:ext cx="7529142" cy="4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2564E-9020-454E-9C11-9D671A9D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31" y="2585332"/>
            <a:ext cx="3924169" cy="40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BFA35-BB3A-4736-AFAE-3CF3D265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10612334" cy="1024303"/>
          </a:xfrm>
        </p:spPr>
        <p:txBody>
          <a:bodyPr>
            <a:normAutofit/>
          </a:bodyPr>
          <a:lstStyle/>
          <a:p>
            <a:pPr algn="ctr"/>
            <a:r>
              <a:rPr lang="en-IE" sz="5400" dirty="0"/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CBA4FA-DED8-4360-AF5C-23F800EF6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463" y="1669410"/>
            <a:ext cx="9425953" cy="3173524"/>
          </a:xfrm>
        </p:spPr>
        <p:txBody>
          <a:bodyPr>
            <a:normAutofit/>
          </a:bodyPr>
          <a:lstStyle/>
          <a:p>
            <a:r>
              <a:rPr lang="en-US" dirty="0"/>
              <a:t>Student’s tend to be more responsible and do not consume too much alcohol on workdays.</a:t>
            </a:r>
          </a:p>
          <a:p>
            <a:r>
              <a:rPr lang="en-US" dirty="0"/>
              <a:t>There is no significant impact on student’s final grade when they consume a lot of alcohol during the weekend</a:t>
            </a:r>
          </a:p>
          <a:p>
            <a:r>
              <a:rPr lang="en-US" dirty="0"/>
              <a:t>Those who consume a lot during workdays do see a massive drop in score.</a:t>
            </a:r>
          </a:p>
          <a:p>
            <a:r>
              <a:rPr lang="en-US" dirty="0"/>
              <a:t>Overall, though the p-value we achieve is higher than 0.05 meaning higher alcohol consumption does not affect student grades</a:t>
            </a:r>
          </a:p>
          <a:p>
            <a:r>
              <a:rPr lang="en-US" dirty="0"/>
              <a:t>We failed to reject the hypothesis but have gained a lot of insight into student alcohol usage.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14A0F-51F5-4606-BFFA-2721EF88E295}"/>
              </a:ext>
            </a:extLst>
          </p:cNvPr>
          <p:cNvSpPr txBox="1"/>
          <p:nvPr/>
        </p:nvSpPr>
        <p:spPr>
          <a:xfrm>
            <a:off x="6485466" y="584356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Thank you for listening to 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6531514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449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Data Analysis</vt:lpstr>
      <vt:lpstr>How much alcohol is consumed by secondary school students</vt:lpstr>
      <vt:lpstr>Alcohol consumption levels based on age - workdays</vt:lpstr>
      <vt:lpstr>Alcohol consumption levels based on age - weekends</vt:lpstr>
      <vt:lpstr>Does alcohol consumption affect your grades in school - overview</vt:lpstr>
      <vt:lpstr>Which group of students are inclined to score more in their final grade</vt:lpstr>
      <vt:lpstr>Which group of students are inclined to score more in their final grade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X00152561 Piotr Wojciechowski</dc:creator>
  <cp:lastModifiedBy>X00152561 Piotr Wojciechowski</cp:lastModifiedBy>
  <cp:revision>3</cp:revision>
  <dcterms:created xsi:type="dcterms:W3CDTF">2020-12-12T00:37:50Z</dcterms:created>
  <dcterms:modified xsi:type="dcterms:W3CDTF">2020-12-12T01:13:24Z</dcterms:modified>
</cp:coreProperties>
</file>